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89" r:id="rId2"/>
    <p:sldId id="294" r:id="rId3"/>
    <p:sldId id="298" r:id="rId4"/>
    <p:sldId id="295" r:id="rId5"/>
    <p:sldId id="273" r:id="rId6"/>
    <p:sldId id="280" r:id="rId7"/>
    <p:sldId id="290" r:id="rId8"/>
    <p:sldId id="291" r:id="rId9"/>
    <p:sldId id="292" r:id="rId10"/>
    <p:sldId id="293" r:id="rId11"/>
    <p:sldId id="296" r:id="rId12"/>
    <p:sldId id="29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094" autoAdjust="0"/>
    <p:restoredTop sz="94660"/>
  </p:normalViewPr>
  <p:slideViewPr>
    <p:cSldViewPr snapToGrid="0">
      <p:cViewPr varScale="1">
        <p:scale>
          <a:sx n="94" d="100"/>
          <a:sy n="94" d="100"/>
        </p:scale>
        <p:origin x="930" y="6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33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882C5615-D8B7-D2EE-D904-0158E080B2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2941994-C2E9-5E4E-8175-FAABE3B42E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DE458D8-91AB-E463-3EF7-9C90C1E13C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39966FE-5929-BFB9-5E7E-0446F753E9D4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25958DA-8618-864D-8924-17C9A93B353E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E171FB26-4BFD-3B41-46F0-20E26F82D7D4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sais comparer des fractions.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E9E52C6-95F7-99E6-6169-C9B54E28EB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476763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96D6B3-53C5-AF84-80E3-7CB3B99F2F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FBD9D3-4632-49DF-BE4A-A5A995874A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4BD1933-C13E-A25D-5E3B-7A815A357B0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5880A0BD-4968-F12D-D1A8-93B4AF63501A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i="1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5880A0BD-4968-F12D-D1A8-93B4AF63501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>
            <a:extLst>
              <a:ext uri="{FF2B5EF4-FFF2-40B4-BE49-F238E27FC236}">
                <a16:creationId xmlns:a16="http://schemas.microsoft.com/office/drawing/2014/main" id="{4B44B3FC-032A-462B-735A-BD44ADFB47F1}"/>
              </a:ext>
            </a:extLst>
          </p:cNvPr>
          <p:cNvSpPr txBox="1"/>
          <p:nvPr/>
        </p:nvSpPr>
        <p:spPr>
          <a:xfrm>
            <a:off x="4300839" y="2413297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&lt;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40213B4-3889-4C66-BCC9-77C1B516D7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7840" y="4308686"/>
            <a:ext cx="1440000" cy="1440000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F3309EB0-BDB7-62F4-6385-7CD8F103CD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66162" y="4208538"/>
            <a:ext cx="1547482" cy="15401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423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EA0C69-7670-08FF-5581-7D8988D087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A8C312-3A86-B75C-35E7-941DEB194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avec le symbole &lt; ou &gt;.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2104D5F-321E-3F5D-4BF3-AFF5B14E40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8B181B6-E1BF-BC04-14EE-CE6A48171976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678921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48B181B6-E1BF-BC04-14EE-CE6A4817197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678921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10535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409257E-3425-76EC-25CE-2D4AF00927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18E2E4-53DC-B7F4-139C-9CE13952CA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2C760B-C4AB-B10B-089C-B8270A29173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CB2AE078-5F85-65E9-A6A7-557C9DDE04F0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678921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4400" i="1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CB2AE078-5F85-65E9-A6A7-557C9DDE04F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678921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>
            <a:extLst>
              <a:ext uri="{FF2B5EF4-FFF2-40B4-BE49-F238E27FC236}">
                <a16:creationId xmlns:a16="http://schemas.microsoft.com/office/drawing/2014/main" id="{222E940B-19E6-40CC-94E2-614D9B396F2F}"/>
              </a:ext>
            </a:extLst>
          </p:cNvPr>
          <p:cNvSpPr txBox="1"/>
          <p:nvPr/>
        </p:nvSpPr>
        <p:spPr>
          <a:xfrm rot="21430159">
            <a:off x="4598776" y="2442862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&lt;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10B9356A-A082-D230-336E-1086931F7F27}"/>
              </a:ext>
            </a:extLst>
          </p:cNvPr>
          <p:cNvGrpSpPr/>
          <p:nvPr/>
        </p:nvGrpSpPr>
        <p:grpSpPr>
          <a:xfrm rot="5400000">
            <a:off x="4350181" y="4356539"/>
            <a:ext cx="1800001" cy="687978"/>
            <a:chOff x="8080738" y="5634445"/>
            <a:chExt cx="3439885" cy="687978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FB1EBB2-9E7E-E1D9-87DE-CBEFD25BB8B2}"/>
                </a:ext>
              </a:extLst>
            </p:cNvPr>
            <p:cNvSpPr/>
            <p:nvPr/>
          </p:nvSpPr>
          <p:spPr>
            <a:xfrm>
              <a:off x="8080738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9ABC4498-034A-EDCF-FADC-7A77F241C903}"/>
                </a:ext>
              </a:extLst>
            </p:cNvPr>
            <p:cNvSpPr/>
            <p:nvPr/>
          </p:nvSpPr>
          <p:spPr>
            <a:xfrm>
              <a:off x="8768715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736A6B1-E6D9-840F-3D17-DA9469143FEA}"/>
                </a:ext>
              </a:extLst>
            </p:cNvPr>
            <p:cNvSpPr/>
            <p:nvPr/>
          </p:nvSpPr>
          <p:spPr>
            <a:xfrm>
              <a:off x="9456692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A0C3E39-C114-4413-BE22-5A9DBB3D4ABB}"/>
                </a:ext>
              </a:extLst>
            </p:cNvPr>
            <p:cNvSpPr/>
            <p:nvPr/>
          </p:nvSpPr>
          <p:spPr>
            <a:xfrm>
              <a:off x="10144669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4BA40BC-920B-F547-CFDA-BF43EC1F1946}"/>
                </a:ext>
              </a:extLst>
            </p:cNvPr>
            <p:cNvSpPr/>
            <p:nvPr/>
          </p:nvSpPr>
          <p:spPr>
            <a:xfrm>
              <a:off x="10832646" y="5634445"/>
              <a:ext cx="687977" cy="687977"/>
            </a:xfrm>
            <a:prstGeom prst="rect">
              <a:avLst/>
            </a:prstGeom>
            <a:solidFill>
              <a:srgbClr val="C0000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6" name="Groupe 15">
            <a:extLst>
              <a:ext uri="{FF2B5EF4-FFF2-40B4-BE49-F238E27FC236}">
                <a16:creationId xmlns:a16="http://schemas.microsoft.com/office/drawing/2014/main" id="{23E0016F-1DB9-743F-C5F1-CFF02D5EA7FA}"/>
              </a:ext>
            </a:extLst>
          </p:cNvPr>
          <p:cNvGrpSpPr/>
          <p:nvPr/>
        </p:nvGrpSpPr>
        <p:grpSpPr>
          <a:xfrm rot="5400000">
            <a:off x="3328011" y="4356540"/>
            <a:ext cx="1800000" cy="687977"/>
            <a:chOff x="5048251" y="3429000"/>
            <a:chExt cx="6879770" cy="687977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7BF7E04-A556-F244-E733-9F813F1F4011}"/>
                </a:ext>
              </a:extLst>
            </p:cNvPr>
            <p:cNvSpPr/>
            <p:nvPr/>
          </p:nvSpPr>
          <p:spPr>
            <a:xfrm>
              <a:off x="5048251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67FC621-8A35-00B6-CADB-2537F38E459E}"/>
                </a:ext>
              </a:extLst>
            </p:cNvPr>
            <p:cNvSpPr/>
            <p:nvPr/>
          </p:nvSpPr>
          <p:spPr>
            <a:xfrm>
              <a:off x="5736228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BD7980E-B8AA-28EC-A80C-568175AEDF27}"/>
                </a:ext>
              </a:extLst>
            </p:cNvPr>
            <p:cNvSpPr/>
            <p:nvPr/>
          </p:nvSpPr>
          <p:spPr>
            <a:xfrm>
              <a:off x="6424205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6CC77480-3045-D0E4-BC56-0AB32936574C}"/>
                </a:ext>
              </a:extLst>
            </p:cNvPr>
            <p:cNvSpPr/>
            <p:nvPr/>
          </p:nvSpPr>
          <p:spPr>
            <a:xfrm>
              <a:off x="7112182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5B37E20-B844-AE8A-A9C2-6D3473EC007D}"/>
                </a:ext>
              </a:extLst>
            </p:cNvPr>
            <p:cNvSpPr/>
            <p:nvPr/>
          </p:nvSpPr>
          <p:spPr>
            <a:xfrm>
              <a:off x="7800159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586EDAC-4720-7A91-162D-1D1168F0BDB8}"/>
                </a:ext>
              </a:extLst>
            </p:cNvPr>
            <p:cNvSpPr/>
            <p:nvPr/>
          </p:nvSpPr>
          <p:spPr>
            <a:xfrm>
              <a:off x="8488136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5E28F3B-8590-6A18-BF99-8899F6F97294}"/>
                </a:ext>
              </a:extLst>
            </p:cNvPr>
            <p:cNvSpPr/>
            <p:nvPr/>
          </p:nvSpPr>
          <p:spPr>
            <a:xfrm>
              <a:off x="9176113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5C6B9E2C-DA7F-B41C-2AE7-A51DA24A9476}"/>
                </a:ext>
              </a:extLst>
            </p:cNvPr>
            <p:cNvSpPr/>
            <p:nvPr/>
          </p:nvSpPr>
          <p:spPr>
            <a:xfrm>
              <a:off x="9864090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646647E-711B-887A-9FC8-27EBFFE4DF28}"/>
                </a:ext>
              </a:extLst>
            </p:cNvPr>
            <p:cNvSpPr/>
            <p:nvPr/>
          </p:nvSpPr>
          <p:spPr>
            <a:xfrm>
              <a:off x="10552067" y="34290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CF06481D-C9E1-3E26-0041-5E263A19E3A0}"/>
                </a:ext>
              </a:extLst>
            </p:cNvPr>
            <p:cNvSpPr/>
            <p:nvPr/>
          </p:nvSpPr>
          <p:spPr>
            <a:xfrm>
              <a:off x="11240044" y="3429000"/>
              <a:ext cx="687977" cy="687977"/>
            </a:xfrm>
            <a:prstGeom prst="rect">
              <a:avLst/>
            </a:prstGeom>
            <a:solidFill>
              <a:srgbClr val="0070C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645407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D6E6E24-18F6-6827-6975-6E2F7D08C7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84D72A-A575-5C20-55C6-769877D71A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avec le symbole &lt; ou &gt;.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E3CB632-B8FD-0617-FE58-12DAD4DAACF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604E651-E320-7453-4A3B-BBC33BAFC45D}"/>
                  </a:ext>
                </a:extLst>
              </p:cNvPr>
              <p:cNvSpPr txBox="1"/>
              <p:nvPr/>
            </p:nvSpPr>
            <p:spPr>
              <a:xfrm>
                <a:off x="780598" y="149144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9604E651-E320-7453-4A3B-BBC33BAFC45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598" y="149144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36E3B409-BDC9-C902-A5AC-3AD4CA492C10}"/>
                  </a:ext>
                </a:extLst>
              </p:cNvPr>
              <p:cNvSpPr txBox="1"/>
              <p:nvPr/>
            </p:nvSpPr>
            <p:spPr>
              <a:xfrm>
                <a:off x="3165750" y="149144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5" name="ZoneTexte 4">
                <a:extLst>
                  <a:ext uri="{FF2B5EF4-FFF2-40B4-BE49-F238E27FC236}">
                    <a16:creationId xmlns:a16="http://schemas.microsoft.com/office/drawing/2014/main" id="{36E3B409-BDC9-C902-A5AC-3AD4CA492C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65750" y="1491440"/>
                <a:ext cx="1366336" cy="12720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7D17DA8D-B67F-25C8-E175-09A52DB4C6ED}"/>
                  </a:ext>
                </a:extLst>
              </p:cNvPr>
              <p:cNvSpPr txBox="1"/>
              <p:nvPr/>
            </p:nvSpPr>
            <p:spPr>
              <a:xfrm>
                <a:off x="5571038" y="149144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7D17DA8D-B67F-25C8-E175-09A52DB4C6E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1038" y="1491440"/>
                <a:ext cx="1366336" cy="127208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4281744-A067-C2DB-E6B9-AF8754007253}"/>
                  </a:ext>
                </a:extLst>
              </p:cNvPr>
              <p:cNvSpPr txBox="1"/>
              <p:nvPr/>
            </p:nvSpPr>
            <p:spPr>
              <a:xfrm>
                <a:off x="780598" y="403144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7" name="ZoneTexte 6">
                <a:extLst>
                  <a:ext uri="{FF2B5EF4-FFF2-40B4-BE49-F238E27FC236}">
                    <a16:creationId xmlns:a16="http://schemas.microsoft.com/office/drawing/2014/main" id="{A4281744-A067-C2DB-E6B9-AF87540072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0598" y="4031440"/>
                <a:ext cx="1366336" cy="1272080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B21F4AED-9DEA-8CCA-DEEB-0625971F24BA}"/>
                  </a:ext>
                </a:extLst>
              </p:cNvPr>
              <p:cNvSpPr txBox="1"/>
              <p:nvPr/>
            </p:nvSpPr>
            <p:spPr>
              <a:xfrm>
                <a:off x="2940785" y="4031440"/>
                <a:ext cx="1678921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10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8" name="ZoneTexte 7">
                <a:extLst>
                  <a:ext uri="{FF2B5EF4-FFF2-40B4-BE49-F238E27FC236}">
                    <a16:creationId xmlns:a16="http://schemas.microsoft.com/office/drawing/2014/main" id="{B21F4AED-9DEA-8CCA-DEEB-0625971F24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0785" y="4031440"/>
                <a:ext cx="1678921" cy="12720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ZoneTexte 8">
            <a:extLst>
              <a:ext uri="{FF2B5EF4-FFF2-40B4-BE49-F238E27FC236}">
                <a16:creationId xmlns:a16="http://schemas.microsoft.com/office/drawing/2014/main" id="{AB1D4C4E-1447-8532-DE3E-05585F25DABE}"/>
              </a:ext>
            </a:extLst>
          </p:cNvPr>
          <p:cNvSpPr txBox="1"/>
          <p:nvPr/>
        </p:nvSpPr>
        <p:spPr>
          <a:xfrm>
            <a:off x="2477226" y="1935480"/>
            <a:ext cx="447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;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9ECD0A4C-AE2E-51B5-0B27-75D676C53CAF}"/>
              </a:ext>
            </a:extLst>
          </p:cNvPr>
          <p:cNvSpPr txBox="1"/>
          <p:nvPr/>
        </p:nvSpPr>
        <p:spPr>
          <a:xfrm>
            <a:off x="4880066" y="1935480"/>
            <a:ext cx="447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;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DDE19C2E-8F10-2CFB-D695-6AD8BB8374A7}"/>
              </a:ext>
            </a:extLst>
          </p:cNvPr>
          <p:cNvSpPr txBox="1"/>
          <p:nvPr/>
        </p:nvSpPr>
        <p:spPr>
          <a:xfrm>
            <a:off x="7374346" y="1935480"/>
            <a:ext cx="447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;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661440D8-F094-417E-C7AE-2D9AEF931BF2}"/>
              </a:ext>
            </a:extLst>
          </p:cNvPr>
          <p:cNvSpPr txBox="1"/>
          <p:nvPr/>
        </p:nvSpPr>
        <p:spPr>
          <a:xfrm>
            <a:off x="2411186" y="4480560"/>
            <a:ext cx="447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;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6FC910FF-14AA-8F01-A438-E3696A0F93FC}"/>
              </a:ext>
            </a:extLst>
          </p:cNvPr>
          <p:cNvSpPr txBox="1"/>
          <p:nvPr/>
        </p:nvSpPr>
        <p:spPr>
          <a:xfrm>
            <a:off x="4880066" y="4489680"/>
            <a:ext cx="4470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589212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B7117D6-8134-2D53-691A-0B6FA09FE4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6A77402-B471-F6AF-F14B-45B9B0D34F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avec le symbole &lt; ou &gt;.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F44EEBA-7074-A1D2-6C3D-018C58F1FAA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66DA484F-2910-8D15-6290-0EE556C1DBE9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66DA484F-2910-8D15-6290-0EE556C1DBE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19057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4F52C2-D94A-1E6A-1566-4104A339E7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ACC6AF-DAA1-9D44-D680-4D497C8B4B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CB9373C-6898-1646-8E0C-C9706D7F7DE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3C4F1233-1ED5-B2E2-A247-2F7E52E5EF6C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3C4F1233-1ED5-B2E2-A247-2F7E52E5EF6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e 6">
            <a:extLst>
              <a:ext uri="{FF2B5EF4-FFF2-40B4-BE49-F238E27FC236}">
                <a16:creationId xmlns:a16="http://schemas.microsoft.com/office/drawing/2014/main" id="{F065E4A7-D1F1-19C6-A37A-956143AB7577}"/>
              </a:ext>
            </a:extLst>
          </p:cNvPr>
          <p:cNvGrpSpPr/>
          <p:nvPr/>
        </p:nvGrpSpPr>
        <p:grpSpPr>
          <a:xfrm rot="5400000">
            <a:off x="3171036" y="4928097"/>
            <a:ext cx="1807686" cy="451921"/>
            <a:chOff x="1374459" y="6017713"/>
            <a:chExt cx="2751908" cy="687977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4E86190-4858-853A-27B0-16BA505EEFD2}"/>
                </a:ext>
              </a:extLst>
            </p:cNvPr>
            <p:cNvSpPr/>
            <p:nvPr/>
          </p:nvSpPr>
          <p:spPr>
            <a:xfrm>
              <a:off x="1374459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E451F49-4AAC-4ED3-5171-DC1A72F53E77}"/>
                </a:ext>
              </a:extLst>
            </p:cNvPr>
            <p:cNvSpPr/>
            <p:nvPr/>
          </p:nvSpPr>
          <p:spPr>
            <a:xfrm>
              <a:off x="2062436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C75C900-D1F7-1D07-4854-772C5150B283}"/>
                </a:ext>
              </a:extLst>
            </p:cNvPr>
            <p:cNvSpPr/>
            <p:nvPr/>
          </p:nvSpPr>
          <p:spPr>
            <a:xfrm>
              <a:off x="2750413" y="6017713"/>
              <a:ext cx="687977" cy="68797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86D508F-1AF9-F0D3-28BD-E9824FB03ADE}"/>
                </a:ext>
              </a:extLst>
            </p:cNvPr>
            <p:cNvSpPr/>
            <p:nvPr/>
          </p:nvSpPr>
          <p:spPr>
            <a:xfrm>
              <a:off x="3438390" y="6017713"/>
              <a:ext cx="687977" cy="687977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170E6564-68CB-4033-83B1-0085E6F1AAC4}"/>
              </a:ext>
            </a:extLst>
          </p:cNvPr>
          <p:cNvGrpSpPr/>
          <p:nvPr/>
        </p:nvGrpSpPr>
        <p:grpSpPr>
          <a:xfrm rot="5400000">
            <a:off x="4121736" y="4928098"/>
            <a:ext cx="1807686" cy="451921"/>
            <a:chOff x="1374459" y="6017713"/>
            <a:chExt cx="2751908" cy="68797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A27E0CC-8CB4-D3D0-DB5A-D9F49B37AD84}"/>
                </a:ext>
              </a:extLst>
            </p:cNvPr>
            <p:cNvSpPr/>
            <p:nvPr/>
          </p:nvSpPr>
          <p:spPr>
            <a:xfrm>
              <a:off x="1374459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AC5E2D0-0A9E-BB8F-E0C2-B7732BBDA765}"/>
                </a:ext>
              </a:extLst>
            </p:cNvPr>
            <p:cNvSpPr/>
            <p:nvPr/>
          </p:nvSpPr>
          <p:spPr>
            <a:xfrm>
              <a:off x="2062436" y="6017713"/>
              <a:ext cx="687977" cy="6879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898CFC60-F86F-858D-A582-D59F2B9A44E2}"/>
                </a:ext>
              </a:extLst>
            </p:cNvPr>
            <p:cNvSpPr/>
            <p:nvPr/>
          </p:nvSpPr>
          <p:spPr>
            <a:xfrm>
              <a:off x="2750413" y="6017713"/>
              <a:ext cx="687977" cy="6879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1AA9BAC2-089A-C9E9-2ADE-A1976AB71BF0}"/>
                </a:ext>
              </a:extLst>
            </p:cNvPr>
            <p:cNvSpPr/>
            <p:nvPr/>
          </p:nvSpPr>
          <p:spPr>
            <a:xfrm>
              <a:off x="3438390" y="6017713"/>
              <a:ext cx="687977" cy="687977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B37C1503-AF2C-4595-623E-F75205AD4C40}"/>
              </a:ext>
            </a:extLst>
          </p:cNvPr>
          <p:cNvSpPr txBox="1"/>
          <p:nvPr/>
        </p:nvSpPr>
        <p:spPr>
          <a:xfrm>
            <a:off x="4300839" y="2413297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7636329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avec le symbole &lt; ou &gt;.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5E4F7018-F07E-F389-C543-A70E827C0348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5E4F7018-F07E-F389-C543-A70E827C03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296AEA91-7A0F-4D9A-DBD4-13FC72CE3138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5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296AEA91-7A0F-4D9A-DBD4-13FC72CE31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7" name="Groupe 6">
            <a:extLst>
              <a:ext uri="{FF2B5EF4-FFF2-40B4-BE49-F238E27FC236}">
                <a16:creationId xmlns:a16="http://schemas.microsoft.com/office/drawing/2014/main" id="{53E1E82D-B096-5864-8C19-5D4B72A72DB9}"/>
              </a:ext>
            </a:extLst>
          </p:cNvPr>
          <p:cNvGrpSpPr/>
          <p:nvPr/>
        </p:nvGrpSpPr>
        <p:grpSpPr>
          <a:xfrm rot="5400000">
            <a:off x="2945075" y="4702136"/>
            <a:ext cx="2259607" cy="451921"/>
            <a:chOff x="686482" y="6017713"/>
            <a:chExt cx="3439885" cy="687977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08CA6CA4-63A4-A020-ECDD-39967F54185A}"/>
                </a:ext>
              </a:extLst>
            </p:cNvPr>
            <p:cNvSpPr/>
            <p:nvPr/>
          </p:nvSpPr>
          <p:spPr>
            <a:xfrm>
              <a:off x="686482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C52B807F-1BCE-C386-A78A-3B1D55E94D1A}"/>
                </a:ext>
              </a:extLst>
            </p:cNvPr>
            <p:cNvSpPr/>
            <p:nvPr/>
          </p:nvSpPr>
          <p:spPr>
            <a:xfrm>
              <a:off x="1374459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1B7062FF-7EBA-B64C-4424-4C24A5071163}"/>
                </a:ext>
              </a:extLst>
            </p:cNvPr>
            <p:cNvSpPr/>
            <p:nvPr/>
          </p:nvSpPr>
          <p:spPr>
            <a:xfrm>
              <a:off x="2062436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68A1C81-7BCC-F36F-F1AF-34314AB40D6D}"/>
                </a:ext>
              </a:extLst>
            </p:cNvPr>
            <p:cNvSpPr/>
            <p:nvPr/>
          </p:nvSpPr>
          <p:spPr>
            <a:xfrm>
              <a:off x="2750413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E0DDE22-819D-36C9-B2B7-919E9C33EACB}"/>
                </a:ext>
              </a:extLst>
            </p:cNvPr>
            <p:cNvSpPr/>
            <p:nvPr/>
          </p:nvSpPr>
          <p:spPr>
            <a:xfrm>
              <a:off x="3438390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B348C269-14CD-3654-5274-20ADF6198E4A}"/>
              </a:ext>
            </a:extLst>
          </p:cNvPr>
          <p:cNvGrpSpPr/>
          <p:nvPr/>
        </p:nvGrpSpPr>
        <p:grpSpPr>
          <a:xfrm rot="5400000">
            <a:off x="3895776" y="4702135"/>
            <a:ext cx="2259607" cy="451921"/>
            <a:chOff x="686482" y="6017713"/>
            <a:chExt cx="3439885" cy="68797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C610170-67EB-338C-684F-24571A18B6D5}"/>
                </a:ext>
              </a:extLst>
            </p:cNvPr>
            <p:cNvSpPr/>
            <p:nvPr/>
          </p:nvSpPr>
          <p:spPr>
            <a:xfrm>
              <a:off x="686482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5CEC6D3-FF81-F908-FDCA-D8FF1E6320D9}"/>
                </a:ext>
              </a:extLst>
            </p:cNvPr>
            <p:cNvSpPr/>
            <p:nvPr/>
          </p:nvSpPr>
          <p:spPr>
            <a:xfrm>
              <a:off x="1374459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8E3713C-B311-59C6-5ECF-6FAC06CD4121}"/>
                </a:ext>
              </a:extLst>
            </p:cNvPr>
            <p:cNvSpPr/>
            <p:nvPr/>
          </p:nvSpPr>
          <p:spPr>
            <a:xfrm>
              <a:off x="2062436" y="6017713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CFE9919-79B3-8C78-26CF-7AFE74D0842B}"/>
                </a:ext>
              </a:extLst>
            </p:cNvPr>
            <p:cNvSpPr/>
            <p:nvPr/>
          </p:nvSpPr>
          <p:spPr>
            <a:xfrm>
              <a:off x="2750413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21E9CDC8-7C6B-1547-23B1-3FA20EAF0236}"/>
                </a:ext>
              </a:extLst>
            </p:cNvPr>
            <p:cNvSpPr/>
            <p:nvPr/>
          </p:nvSpPr>
          <p:spPr>
            <a:xfrm>
              <a:off x="3438390" y="6017713"/>
              <a:ext cx="687977" cy="687977"/>
            </a:xfrm>
            <a:prstGeom prst="rect">
              <a:avLst/>
            </a:prstGeom>
            <a:solidFill>
              <a:srgbClr val="FFCCFF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9" name="ZoneTexte 18">
            <a:extLst>
              <a:ext uri="{FF2B5EF4-FFF2-40B4-BE49-F238E27FC236}">
                <a16:creationId xmlns:a16="http://schemas.microsoft.com/office/drawing/2014/main" id="{AF82B40E-00BE-841B-71AB-46009E3D1747}"/>
              </a:ext>
            </a:extLst>
          </p:cNvPr>
          <p:cNvSpPr txBox="1"/>
          <p:nvPr/>
        </p:nvSpPr>
        <p:spPr>
          <a:xfrm>
            <a:off x="4300839" y="2413297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&lt;</a:t>
            </a:r>
          </a:p>
        </p:txBody>
      </p:sp>
    </p:spTree>
    <p:extLst>
      <p:ext uri="{BB962C8B-B14F-4D97-AF65-F5344CB8AC3E}">
        <p14:creationId xmlns:p14="http://schemas.microsoft.com/office/powerpoint/2010/main" val="2793546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CCA4E4F-CDE3-2231-AE4B-64CE6577AC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BCA679A-80CD-4D1F-0F13-4ABA5F7FA2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avec le symbole &lt; ou &gt;.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155CD0-1C1C-080F-288D-D2D50863C34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3AC2536-69D9-8566-8318-03FA534ADF62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03AC2536-69D9-8566-8318-03FA534ADF6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06364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335484-4A25-7A98-A415-12BD8081484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5A3B4D0-0F49-F85F-5E4F-1E1242C187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BDA289B-179E-FE11-818A-1097F339F8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D4ED8CD9-F500-73EE-824F-74EF145DCEBD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i="1">
                              <a:latin typeface="Cambria Math" panose="02040503050406030204" pitchFamily="18" charset="0"/>
                            </a:rPr>
                            <m:t>8</m:t>
                          </m:r>
                        </m:den>
                      </m:f>
                      <m:r>
                        <a:rPr lang="fr-FR" sz="4400" i="1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6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6" name="ZoneTexte 5">
                <a:extLst>
                  <a:ext uri="{FF2B5EF4-FFF2-40B4-BE49-F238E27FC236}">
                    <a16:creationId xmlns:a16="http://schemas.microsoft.com/office/drawing/2014/main" id="{D4ED8CD9-F500-73EE-824F-74EF145DCEB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ZoneTexte 18">
            <a:extLst>
              <a:ext uri="{FF2B5EF4-FFF2-40B4-BE49-F238E27FC236}">
                <a16:creationId xmlns:a16="http://schemas.microsoft.com/office/drawing/2014/main" id="{2ACA87B5-A9C2-644B-8DFC-23195FA1A2B2}"/>
              </a:ext>
            </a:extLst>
          </p:cNvPr>
          <p:cNvSpPr txBox="1"/>
          <p:nvPr/>
        </p:nvSpPr>
        <p:spPr>
          <a:xfrm>
            <a:off x="4300839" y="2413297"/>
            <a:ext cx="49878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00B050"/>
                </a:solidFill>
              </a:rPr>
              <a:t>&lt;</a:t>
            </a:r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A0AE69EC-1EB0-E7B1-D0D3-5B64D02D87FB}"/>
              </a:ext>
            </a:extLst>
          </p:cNvPr>
          <p:cNvGrpSpPr/>
          <p:nvPr/>
        </p:nvGrpSpPr>
        <p:grpSpPr>
          <a:xfrm>
            <a:off x="3422006" y="4679117"/>
            <a:ext cx="2299987" cy="713357"/>
            <a:chOff x="701856" y="4411700"/>
            <a:chExt cx="4127862" cy="687977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B87E769C-17DB-E369-9C23-4AE9310904E8}"/>
                </a:ext>
              </a:extLst>
            </p:cNvPr>
            <p:cNvSpPr/>
            <p:nvPr/>
          </p:nvSpPr>
          <p:spPr>
            <a:xfrm>
              <a:off x="701856" y="4411700"/>
              <a:ext cx="687977" cy="687977"/>
            </a:xfrm>
            <a:prstGeom prst="rect">
              <a:avLst/>
            </a:prstGeom>
            <a:solidFill>
              <a:srgbClr val="92D05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30E61F8-51C1-6ACD-377A-B24347C092AA}"/>
                </a:ext>
              </a:extLst>
            </p:cNvPr>
            <p:cNvSpPr/>
            <p:nvPr/>
          </p:nvSpPr>
          <p:spPr>
            <a:xfrm>
              <a:off x="1389833" y="44117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01A0EB5-5421-E799-FB52-B0A0C78313AD}"/>
                </a:ext>
              </a:extLst>
            </p:cNvPr>
            <p:cNvSpPr/>
            <p:nvPr/>
          </p:nvSpPr>
          <p:spPr>
            <a:xfrm>
              <a:off x="2077810" y="44117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EF00C0A-70B5-111D-A433-DC624E248EF7}"/>
                </a:ext>
              </a:extLst>
            </p:cNvPr>
            <p:cNvSpPr/>
            <p:nvPr/>
          </p:nvSpPr>
          <p:spPr>
            <a:xfrm>
              <a:off x="2765787" y="44117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31E0EA0-08F0-9B45-0A3D-1486597F5A54}"/>
                </a:ext>
              </a:extLst>
            </p:cNvPr>
            <p:cNvSpPr/>
            <p:nvPr/>
          </p:nvSpPr>
          <p:spPr>
            <a:xfrm>
              <a:off x="3453764" y="44117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E015E1F-69F6-9807-9B86-4DE68AB898C5}"/>
                </a:ext>
              </a:extLst>
            </p:cNvPr>
            <p:cNvSpPr/>
            <p:nvPr/>
          </p:nvSpPr>
          <p:spPr>
            <a:xfrm>
              <a:off x="4141741" y="4411700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grpSp>
        <p:nvGrpSpPr>
          <p:cNvPr id="13" name="Groupe 12">
            <a:extLst>
              <a:ext uri="{FF2B5EF4-FFF2-40B4-BE49-F238E27FC236}">
                <a16:creationId xmlns:a16="http://schemas.microsoft.com/office/drawing/2014/main" id="{9197DE7C-C2F0-50AA-2DE1-AD7A77B0BC4B}"/>
              </a:ext>
            </a:extLst>
          </p:cNvPr>
          <p:cNvGrpSpPr/>
          <p:nvPr/>
        </p:nvGrpSpPr>
        <p:grpSpPr>
          <a:xfrm>
            <a:off x="3422006" y="3882213"/>
            <a:ext cx="2299987" cy="713357"/>
            <a:chOff x="6016807" y="5634446"/>
            <a:chExt cx="5503816" cy="687977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2EB65E9-5CC6-EEBF-CE9F-014FF6EA171E}"/>
                </a:ext>
              </a:extLst>
            </p:cNvPr>
            <p:cNvSpPr/>
            <p:nvPr/>
          </p:nvSpPr>
          <p:spPr>
            <a:xfrm>
              <a:off x="7392761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40D45FF-73D5-F935-D258-FDDFF6BDD8F0}"/>
                </a:ext>
              </a:extLst>
            </p:cNvPr>
            <p:cNvSpPr/>
            <p:nvPr/>
          </p:nvSpPr>
          <p:spPr>
            <a:xfrm>
              <a:off x="8080738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B5661FF-B8C7-AFCC-F42F-C6674F4D95AD}"/>
                </a:ext>
              </a:extLst>
            </p:cNvPr>
            <p:cNvSpPr/>
            <p:nvPr/>
          </p:nvSpPr>
          <p:spPr>
            <a:xfrm>
              <a:off x="8768715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B830FFA-9630-E613-32A3-E00920E7B727}"/>
                </a:ext>
              </a:extLst>
            </p:cNvPr>
            <p:cNvSpPr/>
            <p:nvPr/>
          </p:nvSpPr>
          <p:spPr>
            <a:xfrm>
              <a:off x="9456692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DECD42F-B2AE-0236-AB51-BBC7B37B2F52}"/>
                </a:ext>
              </a:extLst>
            </p:cNvPr>
            <p:cNvSpPr/>
            <p:nvPr/>
          </p:nvSpPr>
          <p:spPr>
            <a:xfrm>
              <a:off x="10144669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E4DC18B-BAF1-5B0C-68DD-41F6F9EE63DB}"/>
                </a:ext>
              </a:extLst>
            </p:cNvPr>
            <p:cNvSpPr/>
            <p:nvPr/>
          </p:nvSpPr>
          <p:spPr>
            <a:xfrm>
              <a:off x="10832646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E02E89F-71D2-5D94-3988-6E65DC10811B}"/>
                </a:ext>
              </a:extLst>
            </p:cNvPr>
            <p:cNvSpPr/>
            <p:nvPr/>
          </p:nvSpPr>
          <p:spPr>
            <a:xfrm>
              <a:off x="6016807" y="5634446"/>
              <a:ext cx="687977" cy="687977"/>
            </a:xfrm>
            <a:prstGeom prst="rect">
              <a:avLst/>
            </a:prstGeom>
            <a:solidFill>
              <a:srgbClr val="00B0F0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DE0795F-F8E7-FEEB-500E-4FC27C56C149}"/>
                </a:ext>
              </a:extLst>
            </p:cNvPr>
            <p:cNvSpPr/>
            <p:nvPr/>
          </p:nvSpPr>
          <p:spPr>
            <a:xfrm>
              <a:off x="6704784" y="5634446"/>
              <a:ext cx="687977" cy="6879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1844645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6A3DAD8-76FD-7624-4185-70ABA40C9F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2B256B-AA46-C651-2B67-2C1789D243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Recopie avec le symbole &lt; ou &gt;.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38DC306-4707-4587-CD2A-58697CE712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A90A6B68-FC16-64B9-B1F4-C6A7CD93CD0B}"/>
                  </a:ext>
                </a:extLst>
              </p:cNvPr>
              <p:cNvSpPr txBox="1"/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r>
                        <a:rPr lang="fr-FR" sz="4400" b="0" i="1" smtClean="0">
                          <a:latin typeface="Cambria Math" panose="02040503050406030204" pitchFamily="18" charset="0"/>
                        </a:rPr>
                        <m:t>…</m:t>
                      </m:r>
                      <m:f>
                        <m:fPr>
                          <m:ctrlPr>
                            <a:rPr lang="fr-FR" sz="4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fr-FR" sz="44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den>
                      </m:f>
                    </m:oMath>
                  </m:oMathPara>
                </a14:m>
                <a:endParaRPr lang="fr-FR" dirty="0"/>
              </a:p>
            </p:txBody>
          </p:sp>
        </mc:Choice>
        <mc:Fallback xmlns="">
          <p:sp>
            <p:nvSpPr>
              <p:cNvPr id="4" name="ZoneTexte 3">
                <a:extLst>
                  <a:ext uri="{FF2B5EF4-FFF2-40B4-BE49-F238E27FC236}">
                    <a16:creationId xmlns:a16="http://schemas.microsoft.com/office/drawing/2014/main" id="{A90A6B68-FC16-64B9-B1F4-C6A7CD93CD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8918" y="2156920"/>
                <a:ext cx="1366336" cy="127208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fr-F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615457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119</Words>
  <Application>Microsoft Office PowerPoint</Application>
  <PresentationFormat>Affichage à l'écran (4:3)</PresentationFormat>
  <Paragraphs>49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Calibri Light</vt:lpstr>
      <vt:lpstr>Cambria Math</vt:lpstr>
      <vt:lpstr>Webdings</vt:lpstr>
      <vt:lpstr>Wingdings</vt:lpstr>
      <vt:lpstr>Thème Office</vt:lpstr>
      <vt:lpstr>Présentation PowerPoint</vt:lpstr>
      <vt:lpstr>Recopie avec le symbole &lt; ou &gt;. </vt:lpstr>
      <vt:lpstr>Recopie avec le symbole &lt; ou &gt;. </vt:lpstr>
      <vt:lpstr>Correction</vt:lpstr>
      <vt:lpstr>Recopie avec le symbole &lt; ou &gt;. </vt:lpstr>
      <vt:lpstr>Correction</vt:lpstr>
      <vt:lpstr>Recopie avec le symbole &lt; ou &gt;. </vt:lpstr>
      <vt:lpstr>Correction</vt:lpstr>
      <vt:lpstr>Recopie avec le symbole &lt; ou &gt;. </vt:lpstr>
      <vt:lpstr>Correction</vt:lpstr>
      <vt:lpstr>Recopie avec le symbole &lt; ou &gt;.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36</cp:revision>
  <dcterms:created xsi:type="dcterms:W3CDTF">2023-02-07T14:55:57Z</dcterms:created>
  <dcterms:modified xsi:type="dcterms:W3CDTF">2025-10-20T10:29:03Z</dcterms:modified>
</cp:coreProperties>
</file>